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6" r:id="rId4"/>
    <p:sldId id="289" r:id="rId5"/>
    <p:sldId id="282" r:id="rId6"/>
    <p:sldId id="274" r:id="rId7"/>
    <p:sldId id="263" r:id="rId8"/>
    <p:sldId id="258" r:id="rId9"/>
    <p:sldId id="280" r:id="rId10"/>
  </p:sldIdLst>
  <p:sldSz cx="18288000" cy="10287000"/>
  <p:notesSz cx="6858000" cy="9144000"/>
  <p:embeddedFontLst>
    <p:embeddedFont>
      <p:font typeface="思源黑体-粗体 Bold" panose="02010600030101010101" charset="-122"/>
      <p:regular r:id="rId11"/>
    </p:embeddedFont>
    <p:embeddedFont>
      <p:font typeface="字由点字典黑 65J" panose="02010600030101010101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 autoAdjust="0"/>
    <p:restoredTop sz="94622" autoAdjust="0"/>
  </p:normalViewPr>
  <p:slideViewPr>
    <p:cSldViewPr>
      <p:cViewPr varScale="1">
        <p:scale>
          <a:sx n="43" d="100"/>
          <a:sy n="43" d="100"/>
        </p:scale>
        <p:origin x="66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CBCE1-4251-4957-8CD3-583402873F90}" type="doc">
      <dgm:prSet loTypeId="urn:microsoft.com/office/officeart/2005/8/layout/hierarchy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AABBE5E-BDFC-4CAE-B10D-03DEEB3B8133}">
      <dgm:prSet phldrT="[文本]"/>
      <dgm:spPr/>
      <dgm:t>
        <a:bodyPr/>
        <a:lstStyle/>
        <a:p>
          <a:r>
            <a:rPr lang="en-US" altLang="zh-CN" dirty="0"/>
            <a:t>Back-end</a:t>
          </a:r>
          <a:endParaRPr lang="zh-CN" altLang="en-US" dirty="0"/>
        </a:p>
      </dgm:t>
    </dgm:pt>
    <dgm:pt modelId="{B23A51AB-AFA7-4BA4-B4A9-E775CBB3814D}" type="parTrans" cxnId="{A1FB4420-1A20-48FE-9737-9C61D3C148BB}">
      <dgm:prSet/>
      <dgm:spPr/>
      <dgm:t>
        <a:bodyPr/>
        <a:lstStyle/>
        <a:p>
          <a:endParaRPr lang="zh-CN" altLang="en-US"/>
        </a:p>
      </dgm:t>
    </dgm:pt>
    <dgm:pt modelId="{45CCE9C5-7BB7-44CE-806D-28892B0F5BFC}" type="sibTrans" cxnId="{A1FB4420-1A20-48FE-9737-9C61D3C148BB}">
      <dgm:prSet/>
      <dgm:spPr/>
      <dgm:t>
        <a:bodyPr/>
        <a:lstStyle/>
        <a:p>
          <a:endParaRPr lang="zh-CN" altLang="en-US"/>
        </a:p>
      </dgm:t>
    </dgm:pt>
    <dgm:pt modelId="{2D291D21-EC60-4A60-9E50-0E2B23223F60}">
      <dgm:prSet phldrT="[文本]" custT="1"/>
      <dgm:spPr/>
      <dgm:t>
        <a:bodyPr/>
        <a:lstStyle/>
        <a:p>
          <a:r>
            <a:rPr lang="zh-CN" altLang="en-US" sz="3200" dirty="0"/>
            <a:t>魏丰麟</a:t>
          </a:r>
          <a:endParaRPr lang="en-US" altLang="zh-CN" sz="3200" dirty="0"/>
        </a:p>
        <a:p>
          <a:r>
            <a:rPr lang="en-US" altLang="zh-CN" sz="3200" dirty="0"/>
            <a:t>11811323</a:t>
          </a:r>
          <a:endParaRPr lang="zh-CN" altLang="en-US" sz="3200" dirty="0"/>
        </a:p>
      </dgm:t>
    </dgm:pt>
    <dgm:pt modelId="{D00D83E5-4A97-4F85-AC46-EDBDAE69B81B}" type="parTrans" cxnId="{51DD86A6-85D8-4797-A90A-D88A82A27EAE}">
      <dgm:prSet/>
      <dgm:spPr/>
      <dgm:t>
        <a:bodyPr/>
        <a:lstStyle/>
        <a:p>
          <a:endParaRPr lang="zh-CN" altLang="en-US"/>
        </a:p>
      </dgm:t>
    </dgm:pt>
    <dgm:pt modelId="{F6D94D4A-66C9-4C61-BC2B-3A6E21F69482}" type="sibTrans" cxnId="{51DD86A6-85D8-4797-A90A-D88A82A27EAE}">
      <dgm:prSet/>
      <dgm:spPr/>
      <dgm:t>
        <a:bodyPr/>
        <a:lstStyle/>
        <a:p>
          <a:endParaRPr lang="zh-CN" altLang="en-US"/>
        </a:p>
      </dgm:t>
    </dgm:pt>
    <dgm:pt modelId="{496DDC48-2E3A-4DC4-A378-41740A1C54E7}">
      <dgm:prSet phldrT="[文本]" custT="1"/>
      <dgm:spPr/>
      <dgm:t>
        <a:bodyPr/>
        <a:lstStyle/>
        <a:p>
          <a:r>
            <a:rPr lang="zh-CN" altLang="en-US" sz="3200" dirty="0"/>
            <a:t>徐卓琳</a:t>
          </a:r>
          <a:endParaRPr lang="en-US" altLang="zh-CN" sz="3200" dirty="0"/>
        </a:p>
        <a:p>
          <a:r>
            <a:rPr lang="en-US" altLang="zh-CN" sz="3200" dirty="0"/>
            <a:t>11912933</a:t>
          </a:r>
          <a:endParaRPr lang="zh-CN" altLang="en-US" sz="3200" dirty="0"/>
        </a:p>
      </dgm:t>
    </dgm:pt>
    <dgm:pt modelId="{F0C96A89-0C4A-4D97-92BB-D19282CECD09}" type="parTrans" cxnId="{E5F79A0C-6785-413A-A239-60FA82F1A224}">
      <dgm:prSet/>
      <dgm:spPr/>
      <dgm:t>
        <a:bodyPr/>
        <a:lstStyle/>
        <a:p>
          <a:endParaRPr lang="zh-CN" altLang="en-US"/>
        </a:p>
      </dgm:t>
    </dgm:pt>
    <dgm:pt modelId="{F20A4611-C8C7-492C-8797-D09F8C7658CE}" type="sibTrans" cxnId="{E5F79A0C-6785-413A-A239-60FA82F1A224}">
      <dgm:prSet/>
      <dgm:spPr/>
      <dgm:t>
        <a:bodyPr/>
        <a:lstStyle/>
        <a:p>
          <a:endParaRPr lang="zh-CN" altLang="en-US"/>
        </a:p>
      </dgm:t>
    </dgm:pt>
    <dgm:pt modelId="{60BB76BE-377D-424B-BBCB-D7DC0B5A41C1}">
      <dgm:prSet phldrT="[文本]"/>
      <dgm:spPr/>
      <dgm:t>
        <a:bodyPr/>
        <a:lstStyle/>
        <a:p>
          <a:r>
            <a:rPr lang="en-US" altLang="zh-CN" dirty="0"/>
            <a:t>Front-end</a:t>
          </a:r>
          <a:endParaRPr lang="zh-CN" altLang="en-US" dirty="0"/>
        </a:p>
      </dgm:t>
    </dgm:pt>
    <dgm:pt modelId="{8880CCCA-C0F9-4749-BA72-30E5A33C6E54}" type="parTrans" cxnId="{A3065D5B-5C64-41CF-BFAC-C9B56B97BA28}">
      <dgm:prSet/>
      <dgm:spPr/>
      <dgm:t>
        <a:bodyPr/>
        <a:lstStyle/>
        <a:p>
          <a:endParaRPr lang="zh-CN" altLang="en-US"/>
        </a:p>
      </dgm:t>
    </dgm:pt>
    <dgm:pt modelId="{5CA06C15-2CAF-4EC0-98B7-11729E64421D}" type="sibTrans" cxnId="{A3065D5B-5C64-41CF-BFAC-C9B56B97BA28}">
      <dgm:prSet/>
      <dgm:spPr/>
      <dgm:t>
        <a:bodyPr/>
        <a:lstStyle/>
        <a:p>
          <a:endParaRPr lang="zh-CN" altLang="en-US"/>
        </a:p>
      </dgm:t>
    </dgm:pt>
    <dgm:pt modelId="{7E0570D7-8192-48B0-9EE5-377230AE491E}">
      <dgm:prSet phldrT="[文本]" custT="1"/>
      <dgm:spPr/>
      <dgm:t>
        <a:bodyPr/>
        <a:lstStyle/>
        <a:p>
          <a:r>
            <a:rPr lang="zh-CN" altLang="en-US" sz="3200" dirty="0"/>
            <a:t>刘季冬</a:t>
          </a:r>
          <a:endParaRPr lang="en-US" altLang="zh-CN" sz="3200" dirty="0"/>
        </a:p>
        <a:p>
          <a:r>
            <a:rPr lang="en-US" altLang="zh-CN" sz="3200" dirty="0"/>
            <a:t>11910831</a:t>
          </a:r>
          <a:endParaRPr lang="zh-CN" altLang="en-US" sz="3200" dirty="0"/>
        </a:p>
      </dgm:t>
    </dgm:pt>
    <dgm:pt modelId="{88F0C69E-36D0-4AF5-B4F0-7B4380F8A2B8}" type="parTrans" cxnId="{E8928A11-07D6-4914-85B8-D2A6FFFC4FB3}">
      <dgm:prSet/>
      <dgm:spPr/>
      <dgm:t>
        <a:bodyPr/>
        <a:lstStyle/>
        <a:p>
          <a:endParaRPr lang="zh-CN" altLang="en-US"/>
        </a:p>
      </dgm:t>
    </dgm:pt>
    <dgm:pt modelId="{96788E86-B0A8-482D-9767-270D255F7E9A}" type="sibTrans" cxnId="{E8928A11-07D6-4914-85B8-D2A6FFFC4FB3}">
      <dgm:prSet/>
      <dgm:spPr/>
      <dgm:t>
        <a:bodyPr/>
        <a:lstStyle/>
        <a:p>
          <a:endParaRPr lang="zh-CN" altLang="en-US"/>
        </a:p>
      </dgm:t>
    </dgm:pt>
    <dgm:pt modelId="{2D3773B9-E061-4021-8FA5-2FFF2B6F7E07}">
      <dgm:prSet phldrT="[文本]" custT="1"/>
      <dgm:spPr/>
      <dgm:t>
        <a:bodyPr/>
        <a:lstStyle/>
        <a:p>
          <a:r>
            <a:rPr lang="zh-CN" altLang="en-US" sz="3200" dirty="0"/>
            <a:t>谭雅静</a:t>
          </a:r>
          <a:endParaRPr lang="en-US" altLang="zh-CN" sz="3200" dirty="0"/>
        </a:p>
        <a:p>
          <a:r>
            <a:rPr lang="en-US" altLang="zh-CN" sz="3200" dirty="0"/>
            <a:t>11911336</a:t>
          </a:r>
          <a:endParaRPr lang="zh-CN" altLang="en-US" sz="3200" dirty="0"/>
        </a:p>
      </dgm:t>
    </dgm:pt>
    <dgm:pt modelId="{AF276A4D-50C6-447C-95F5-B8857A0457E5}" type="parTrans" cxnId="{EA310D4D-B249-41F6-8DDF-2569C8021BD3}">
      <dgm:prSet/>
      <dgm:spPr/>
      <dgm:t>
        <a:bodyPr/>
        <a:lstStyle/>
        <a:p>
          <a:endParaRPr lang="zh-CN" altLang="en-US"/>
        </a:p>
      </dgm:t>
    </dgm:pt>
    <dgm:pt modelId="{EFA22372-229F-431A-A3D3-20C4423F141A}" type="sibTrans" cxnId="{EA310D4D-B249-41F6-8DDF-2569C8021BD3}">
      <dgm:prSet/>
      <dgm:spPr/>
      <dgm:t>
        <a:bodyPr/>
        <a:lstStyle/>
        <a:p>
          <a:endParaRPr lang="zh-CN" altLang="en-US"/>
        </a:p>
      </dgm:t>
    </dgm:pt>
    <dgm:pt modelId="{C66FE033-2F45-4F51-A6B7-A24698594A20}">
      <dgm:prSet phldrT="[文本]" custT="1"/>
      <dgm:spPr/>
      <dgm:t>
        <a:bodyPr/>
        <a:lstStyle/>
        <a:p>
          <a:r>
            <a:rPr lang="zh-CN" altLang="en-US" sz="3200" dirty="0"/>
            <a:t>侯伊林</a:t>
          </a:r>
          <a:endParaRPr lang="en-US" altLang="zh-CN" sz="3200" dirty="0"/>
        </a:p>
        <a:p>
          <a:r>
            <a:rPr lang="en-US" altLang="zh-CN" sz="3200" dirty="0"/>
            <a:t>11912636</a:t>
          </a:r>
          <a:endParaRPr lang="zh-CN" altLang="en-US" sz="3200" dirty="0"/>
        </a:p>
      </dgm:t>
    </dgm:pt>
    <dgm:pt modelId="{73C3E3B3-E5A5-478B-8C7C-B26CF15294FA}" type="parTrans" cxnId="{57900CAA-32C6-4D78-BB67-0167BEB74BAF}">
      <dgm:prSet/>
      <dgm:spPr/>
      <dgm:t>
        <a:bodyPr/>
        <a:lstStyle/>
        <a:p>
          <a:endParaRPr lang="zh-CN" altLang="en-US"/>
        </a:p>
      </dgm:t>
    </dgm:pt>
    <dgm:pt modelId="{69AB8864-ECB8-4E88-BCEE-D58CCC4386FD}" type="sibTrans" cxnId="{57900CAA-32C6-4D78-BB67-0167BEB74BAF}">
      <dgm:prSet/>
      <dgm:spPr/>
      <dgm:t>
        <a:bodyPr/>
        <a:lstStyle/>
        <a:p>
          <a:endParaRPr lang="zh-CN" altLang="en-US"/>
        </a:p>
      </dgm:t>
    </dgm:pt>
    <dgm:pt modelId="{FB052FEE-C89A-4C83-99DD-CBB254C0103A}" type="pres">
      <dgm:prSet presAssocID="{502CBCE1-4251-4957-8CD3-583402873F9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7C65A7-39B3-47BC-9229-EBC312C48032}" type="pres">
      <dgm:prSet presAssocID="{6AABBE5E-BDFC-4CAE-B10D-03DEEB3B8133}" presName="root" presStyleCnt="0"/>
      <dgm:spPr/>
    </dgm:pt>
    <dgm:pt modelId="{C236F323-22D1-4E7C-890A-C581CF1BA203}" type="pres">
      <dgm:prSet presAssocID="{6AABBE5E-BDFC-4CAE-B10D-03DEEB3B8133}" presName="rootComposite" presStyleCnt="0"/>
      <dgm:spPr/>
    </dgm:pt>
    <dgm:pt modelId="{0BCB09C0-EC15-4464-B7A2-6F5D0168DAD2}" type="pres">
      <dgm:prSet presAssocID="{6AABBE5E-BDFC-4CAE-B10D-03DEEB3B8133}" presName="rootText" presStyleLbl="node1" presStyleIdx="0" presStyleCnt="2"/>
      <dgm:spPr/>
    </dgm:pt>
    <dgm:pt modelId="{32A037A6-62C2-4478-9FA2-1794A045D588}" type="pres">
      <dgm:prSet presAssocID="{6AABBE5E-BDFC-4CAE-B10D-03DEEB3B8133}" presName="rootConnector" presStyleLbl="node1" presStyleIdx="0" presStyleCnt="2"/>
      <dgm:spPr/>
    </dgm:pt>
    <dgm:pt modelId="{1293890D-47B9-4FDC-B6D4-4F6DF075E0D5}" type="pres">
      <dgm:prSet presAssocID="{6AABBE5E-BDFC-4CAE-B10D-03DEEB3B8133}" presName="childShape" presStyleCnt="0"/>
      <dgm:spPr/>
    </dgm:pt>
    <dgm:pt modelId="{1B8657E8-EE74-414F-BBCB-36F521229946}" type="pres">
      <dgm:prSet presAssocID="{D00D83E5-4A97-4F85-AC46-EDBDAE69B81B}" presName="Name13" presStyleLbl="parChTrans1D2" presStyleIdx="0" presStyleCnt="5"/>
      <dgm:spPr/>
    </dgm:pt>
    <dgm:pt modelId="{DF39651A-52C3-452C-B05E-5CB4BDD22465}" type="pres">
      <dgm:prSet presAssocID="{2D291D21-EC60-4A60-9E50-0E2B23223F60}" presName="childText" presStyleLbl="bgAcc1" presStyleIdx="0" presStyleCnt="5">
        <dgm:presLayoutVars>
          <dgm:bulletEnabled val="1"/>
        </dgm:presLayoutVars>
      </dgm:prSet>
      <dgm:spPr/>
    </dgm:pt>
    <dgm:pt modelId="{34777A77-5CF3-4871-8532-80917C2CC4CC}" type="pres">
      <dgm:prSet presAssocID="{F0C96A89-0C4A-4D97-92BB-D19282CECD09}" presName="Name13" presStyleLbl="parChTrans1D2" presStyleIdx="1" presStyleCnt="5"/>
      <dgm:spPr/>
    </dgm:pt>
    <dgm:pt modelId="{F58800B3-D813-47CF-8E9E-F080F91848E4}" type="pres">
      <dgm:prSet presAssocID="{496DDC48-2E3A-4DC4-A378-41740A1C54E7}" presName="childText" presStyleLbl="bgAcc1" presStyleIdx="1" presStyleCnt="5">
        <dgm:presLayoutVars>
          <dgm:bulletEnabled val="1"/>
        </dgm:presLayoutVars>
      </dgm:prSet>
      <dgm:spPr/>
    </dgm:pt>
    <dgm:pt modelId="{6EA42BC4-BD17-4E78-AAED-0DD9E82A1F03}" type="pres">
      <dgm:prSet presAssocID="{60BB76BE-377D-424B-BBCB-D7DC0B5A41C1}" presName="root" presStyleCnt="0"/>
      <dgm:spPr/>
    </dgm:pt>
    <dgm:pt modelId="{32B987A3-A082-4D2E-863C-509A02FF3A21}" type="pres">
      <dgm:prSet presAssocID="{60BB76BE-377D-424B-BBCB-D7DC0B5A41C1}" presName="rootComposite" presStyleCnt="0"/>
      <dgm:spPr/>
    </dgm:pt>
    <dgm:pt modelId="{6E170100-173D-4D9D-B9B9-9BFC1129E2B1}" type="pres">
      <dgm:prSet presAssocID="{60BB76BE-377D-424B-BBCB-D7DC0B5A41C1}" presName="rootText" presStyleLbl="node1" presStyleIdx="1" presStyleCnt="2"/>
      <dgm:spPr/>
    </dgm:pt>
    <dgm:pt modelId="{AD17C1B0-47B4-452D-AB09-9B87D8385439}" type="pres">
      <dgm:prSet presAssocID="{60BB76BE-377D-424B-BBCB-D7DC0B5A41C1}" presName="rootConnector" presStyleLbl="node1" presStyleIdx="1" presStyleCnt="2"/>
      <dgm:spPr/>
    </dgm:pt>
    <dgm:pt modelId="{77D48825-3105-4725-9DDE-8ED2396A6DFF}" type="pres">
      <dgm:prSet presAssocID="{60BB76BE-377D-424B-BBCB-D7DC0B5A41C1}" presName="childShape" presStyleCnt="0"/>
      <dgm:spPr/>
    </dgm:pt>
    <dgm:pt modelId="{47E4E7A0-1A69-4621-AA75-1F3DBCDAD178}" type="pres">
      <dgm:prSet presAssocID="{88F0C69E-36D0-4AF5-B4F0-7B4380F8A2B8}" presName="Name13" presStyleLbl="parChTrans1D2" presStyleIdx="2" presStyleCnt="5"/>
      <dgm:spPr/>
    </dgm:pt>
    <dgm:pt modelId="{29ED93DB-A52D-443F-8972-BBE41F71E872}" type="pres">
      <dgm:prSet presAssocID="{7E0570D7-8192-48B0-9EE5-377230AE491E}" presName="childText" presStyleLbl="bgAcc1" presStyleIdx="2" presStyleCnt="5">
        <dgm:presLayoutVars>
          <dgm:bulletEnabled val="1"/>
        </dgm:presLayoutVars>
      </dgm:prSet>
      <dgm:spPr/>
    </dgm:pt>
    <dgm:pt modelId="{C043427E-B6F9-4570-92E8-DFBC5FE46F46}" type="pres">
      <dgm:prSet presAssocID="{AF276A4D-50C6-447C-95F5-B8857A0457E5}" presName="Name13" presStyleLbl="parChTrans1D2" presStyleIdx="3" presStyleCnt="5"/>
      <dgm:spPr/>
    </dgm:pt>
    <dgm:pt modelId="{9073796C-B2CF-44B6-8EA2-ECC863508399}" type="pres">
      <dgm:prSet presAssocID="{2D3773B9-E061-4021-8FA5-2FFF2B6F7E07}" presName="childText" presStyleLbl="bgAcc1" presStyleIdx="3" presStyleCnt="5">
        <dgm:presLayoutVars>
          <dgm:bulletEnabled val="1"/>
        </dgm:presLayoutVars>
      </dgm:prSet>
      <dgm:spPr/>
    </dgm:pt>
    <dgm:pt modelId="{B3154562-8FAD-4567-A564-FACFC6007DE1}" type="pres">
      <dgm:prSet presAssocID="{73C3E3B3-E5A5-478B-8C7C-B26CF15294FA}" presName="Name13" presStyleLbl="parChTrans1D2" presStyleIdx="4" presStyleCnt="5"/>
      <dgm:spPr/>
    </dgm:pt>
    <dgm:pt modelId="{DF5C1D3A-3BBE-4790-AD56-47B233C1F814}" type="pres">
      <dgm:prSet presAssocID="{C66FE033-2F45-4F51-A6B7-A24698594A20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E5F79A0C-6785-413A-A239-60FA82F1A224}" srcId="{6AABBE5E-BDFC-4CAE-B10D-03DEEB3B8133}" destId="{496DDC48-2E3A-4DC4-A378-41740A1C54E7}" srcOrd="1" destOrd="0" parTransId="{F0C96A89-0C4A-4D97-92BB-D19282CECD09}" sibTransId="{F20A4611-C8C7-492C-8797-D09F8C7658CE}"/>
    <dgm:cxn modelId="{E8928A11-07D6-4914-85B8-D2A6FFFC4FB3}" srcId="{60BB76BE-377D-424B-BBCB-D7DC0B5A41C1}" destId="{7E0570D7-8192-48B0-9EE5-377230AE491E}" srcOrd="0" destOrd="0" parTransId="{88F0C69E-36D0-4AF5-B4F0-7B4380F8A2B8}" sibTransId="{96788E86-B0A8-482D-9767-270D255F7E9A}"/>
    <dgm:cxn modelId="{A1FB4420-1A20-48FE-9737-9C61D3C148BB}" srcId="{502CBCE1-4251-4957-8CD3-583402873F90}" destId="{6AABBE5E-BDFC-4CAE-B10D-03DEEB3B8133}" srcOrd="0" destOrd="0" parTransId="{B23A51AB-AFA7-4BA4-B4A9-E775CBB3814D}" sibTransId="{45CCE9C5-7BB7-44CE-806D-28892B0F5BFC}"/>
    <dgm:cxn modelId="{BBEAD83F-D871-4FF0-99A9-8818EB1B247F}" type="presOf" srcId="{C66FE033-2F45-4F51-A6B7-A24698594A20}" destId="{DF5C1D3A-3BBE-4790-AD56-47B233C1F814}" srcOrd="0" destOrd="0" presId="urn:microsoft.com/office/officeart/2005/8/layout/hierarchy3"/>
    <dgm:cxn modelId="{4EC3F140-376B-43B3-8F64-B83834995414}" type="presOf" srcId="{D00D83E5-4A97-4F85-AC46-EDBDAE69B81B}" destId="{1B8657E8-EE74-414F-BBCB-36F521229946}" srcOrd="0" destOrd="0" presId="urn:microsoft.com/office/officeart/2005/8/layout/hierarchy3"/>
    <dgm:cxn modelId="{A3065D5B-5C64-41CF-BFAC-C9B56B97BA28}" srcId="{502CBCE1-4251-4957-8CD3-583402873F90}" destId="{60BB76BE-377D-424B-BBCB-D7DC0B5A41C1}" srcOrd="1" destOrd="0" parTransId="{8880CCCA-C0F9-4749-BA72-30E5A33C6E54}" sibTransId="{5CA06C15-2CAF-4EC0-98B7-11729E64421D}"/>
    <dgm:cxn modelId="{6DFB286B-D32A-4C9C-8FC7-527FE7702C7D}" type="presOf" srcId="{502CBCE1-4251-4957-8CD3-583402873F90}" destId="{FB052FEE-C89A-4C83-99DD-CBB254C0103A}" srcOrd="0" destOrd="0" presId="urn:microsoft.com/office/officeart/2005/8/layout/hierarchy3"/>
    <dgm:cxn modelId="{EA310D4D-B249-41F6-8DDF-2569C8021BD3}" srcId="{60BB76BE-377D-424B-BBCB-D7DC0B5A41C1}" destId="{2D3773B9-E061-4021-8FA5-2FFF2B6F7E07}" srcOrd="1" destOrd="0" parTransId="{AF276A4D-50C6-447C-95F5-B8857A0457E5}" sibTransId="{EFA22372-229F-431A-A3D3-20C4423F141A}"/>
    <dgm:cxn modelId="{36D4B54D-08A3-447E-AF21-8B13FA44E423}" type="presOf" srcId="{2D3773B9-E061-4021-8FA5-2FFF2B6F7E07}" destId="{9073796C-B2CF-44B6-8EA2-ECC863508399}" srcOrd="0" destOrd="0" presId="urn:microsoft.com/office/officeart/2005/8/layout/hierarchy3"/>
    <dgm:cxn modelId="{3C763F74-CC79-4B97-8668-CB40AD64CF03}" type="presOf" srcId="{6AABBE5E-BDFC-4CAE-B10D-03DEEB3B8133}" destId="{32A037A6-62C2-4478-9FA2-1794A045D588}" srcOrd="1" destOrd="0" presId="urn:microsoft.com/office/officeart/2005/8/layout/hierarchy3"/>
    <dgm:cxn modelId="{24B72555-0A3D-4D14-88B5-E17306A84479}" type="presOf" srcId="{496DDC48-2E3A-4DC4-A378-41740A1C54E7}" destId="{F58800B3-D813-47CF-8E9E-F080F91848E4}" srcOrd="0" destOrd="0" presId="urn:microsoft.com/office/officeart/2005/8/layout/hierarchy3"/>
    <dgm:cxn modelId="{F99BAD90-4EB4-4406-A5F1-5C77BFA7C9CF}" type="presOf" srcId="{60BB76BE-377D-424B-BBCB-D7DC0B5A41C1}" destId="{6E170100-173D-4D9D-B9B9-9BFC1129E2B1}" srcOrd="0" destOrd="0" presId="urn:microsoft.com/office/officeart/2005/8/layout/hierarchy3"/>
    <dgm:cxn modelId="{78CCCB98-4E43-40AC-8699-9226807E6AB6}" type="presOf" srcId="{AF276A4D-50C6-447C-95F5-B8857A0457E5}" destId="{C043427E-B6F9-4570-92E8-DFBC5FE46F46}" srcOrd="0" destOrd="0" presId="urn:microsoft.com/office/officeart/2005/8/layout/hierarchy3"/>
    <dgm:cxn modelId="{117ABA9D-A5E0-4380-9930-3FCE8E3D2EE9}" type="presOf" srcId="{60BB76BE-377D-424B-BBCB-D7DC0B5A41C1}" destId="{AD17C1B0-47B4-452D-AB09-9B87D8385439}" srcOrd="1" destOrd="0" presId="urn:microsoft.com/office/officeart/2005/8/layout/hierarchy3"/>
    <dgm:cxn modelId="{51DD86A6-85D8-4797-A90A-D88A82A27EAE}" srcId="{6AABBE5E-BDFC-4CAE-B10D-03DEEB3B8133}" destId="{2D291D21-EC60-4A60-9E50-0E2B23223F60}" srcOrd="0" destOrd="0" parTransId="{D00D83E5-4A97-4F85-AC46-EDBDAE69B81B}" sibTransId="{F6D94D4A-66C9-4C61-BC2B-3A6E21F69482}"/>
    <dgm:cxn modelId="{57900CAA-32C6-4D78-BB67-0167BEB74BAF}" srcId="{60BB76BE-377D-424B-BBCB-D7DC0B5A41C1}" destId="{C66FE033-2F45-4F51-A6B7-A24698594A20}" srcOrd="2" destOrd="0" parTransId="{73C3E3B3-E5A5-478B-8C7C-B26CF15294FA}" sibTransId="{69AB8864-ECB8-4E88-BCEE-D58CCC4386FD}"/>
    <dgm:cxn modelId="{16E3FAD8-9DDC-42CF-8A20-17BB910858A6}" type="presOf" srcId="{88F0C69E-36D0-4AF5-B4F0-7B4380F8A2B8}" destId="{47E4E7A0-1A69-4621-AA75-1F3DBCDAD178}" srcOrd="0" destOrd="0" presId="urn:microsoft.com/office/officeart/2005/8/layout/hierarchy3"/>
    <dgm:cxn modelId="{CE9DFAE5-4F11-4FDD-885F-52F42F598EE7}" type="presOf" srcId="{6AABBE5E-BDFC-4CAE-B10D-03DEEB3B8133}" destId="{0BCB09C0-EC15-4464-B7A2-6F5D0168DAD2}" srcOrd="0" destOrd="0" presId="urn:microsoft.com/office/officeart/2005/8/layout/hierarchy3"/>
    <dgm:cxn modelId="{C8D45AE8-C874-4C58-B043-2A0C1A6AF413}" type="presOf" srcId="{73C3E3B3-E5A5-478B-8C7C-B26CF15294FA}" destId="{B3154562-8FAD-4567-A564-FACFC6007DE1}" srcOrd="0" destOrd="0" presId="urn:microsoft.com/office/officeart/2005/8/layout/hierarchy3"/>
    <dgm:cxn modelId="{08DBACED-EE86-413D-86AF-5064C781566C}" type="presOf" srcId="{2D291D21-EC60-4A60-9E50-0E2B23223F60}" destId="{DF39651A-52C3-452C-B05E-5CB4BDD22465}" srcOrd="0" destOrd="0" presId="urn:microsoft.com/office/officeart/2005/8/layout/hierarchy3"/>
    <dgm:cxn modelId="{1DDF56F1-35ED-4C72-8DB8-E9AEE9F55AB8}" type="presOf" srcId="{7E0570D7-8192-48B0-9EE5-377230AE491E}" destId="{29ED93DB-A52D-443F-8972-BBE41F71E872}" srcOrd="0" destOrd="0" presId="urn:microsoft.com/office/officeart/2005/8/layout/hierarchy3"/>
    <dgm:cxn modelId="{5883D7FE-1518-4F68-AD10-771AFF45FADA}" type="presOf" srcId="{F0C96A89-0C4A-4D97-92BB-D19282CECD09}" destId="{34777A77-5CF3-4871-8532-80917C2CC4CC}" srcOrd="0" destOrd="0" presId="urn:microsoft.com/office/officeart/2005/8/layout/hierarchy3"/>
    <dgm:cxn modelId="{C5DA2B47-CF2E-4114-B620-495E33F6E909}" type="presParOf" srcId="{FB052FEE-C89A-4C83-99DD-CBB254C0103A}" destId="{7E7C65A7-39B3-47BC-9229-EBC312C48032}" srcOrd="0" destOrd="0" presId="urn:microsoft.com/office/officeart/2005/8/layout/hierarchy3"/>
    <dgm:cxn modelId="{F533BB3F-581F-423A-96C2-A2185740FE0E}" type="presParOf" srcId="{7E7C65A7-39B3-47BC-9229-EBC312C48032}" destId="{C236F323-22D1-4E7C-890A-C581CF1BA203}" srcOrd="0" destOrd="0" presId="urn:microsoft.com/office/officeart/2005/8/layout/hierarchy3"/>
    <dgm:cxn modelId="{35EB62B6-FED5-429F-AE37-39CD67D70C73}" type="presParOf" srcId="{C236F323-22D1-4E7C-890A-C581CF1BA203}" destId="{0BCB09C0-EC15-4464-B7A2-6F5D0168DAD2}" srcOrd="0" destOrd="0" presId="urn:microsoft.com/office/officeart/2005/8/layout/hierarchy3"/>
    <dgm:cxn modelId="{114B06DE-9A1F-426F-82A0-A60B651CA18F}" type="presParOf" srcId="{C236F323-22D1-4E7C-890A-C581CF1BA203}" destId="{32A037A6-62C2-4478-9FA2-1794A045D588}" srcOrd="1" destOrd="0" presId="urn:microsoft.com/office/officeart/2005/8/layout/hierarchy3"/>
    <dgm:cxn modelId="{0D62FF88-C4CB-4A81-A14D-AB8EEFE96B10}" type="presParOf" srcId="{7E7C65A7-39B3-47BC-9229-EBC312C48032}" destId="{1293890D-47B9-4FDC-B6D4-4F6DF075E0D5}" srcOrd="1" destOrd="0" presId="urn:microsoft.com/office/officeart/2005/8/layout/hierarchy3"/>
    <dgm:cxn modelId="{F94E144D-7EF0-40FD-8A14-E516B67F0FB3}" type="presParOf" srcId="{1293890D-47B9-4FDC-B6D4-4F6DF075E0D5}" destId="{1B8657E8-EE74-414F-BBCB-36F521229946}" srcOrd="0" destOrd="0" presId="urn:microsoft.com/office/officeart/2005/8/layout/hierarchy3"/>
    <dgm:cxn modelId="{5B40B96A-7E8A-4928-A5B5-47EEAC268A91}" type="presParOf" srcId="{1293890D-47B9-4FDC-B6D4-4F6DF075E0D5}" destId="{DF39651A-52C3-452C-B05E-5CB4BDD22465}" srcOrd="1" destOrd="0" presId="urn:microsoft.com/office/officeart/2005/8/layout/hierarchy3"/>
    <dgm:cxn modelId="{98CDADA7-F2C5-40F0-B5E3-620C442B09F0}" type="presParOf" srcId="{1293890D-47B9-4FDC-B6D4-4F6DF075E0D5}" destId="{34777A77-5CF3-4871-8532-80917C2CC4CC}" srcOrd="2" destOrd="0" presId="urn:microsoft.com/office/officeart/2005/8/layout/hierarchy3"/>
    <dgm:cxn modelId="{2A2A449E-28AD-48B3-8D41-4A5C238A366E}" type="presParOf" srcId="{1293890D-47B9-4FDC-B6D4-4F6DF075E0D5}" destId="{F58800B3-D813-47CF-8E9E-F080F91848E4}" srcOrd="3" destOrd="0" presId="urn:microsoft.com/office/officeart/2005/8/layout/hierarchy3"/>
    <dgm:cxn modelId="{93EF2B30-F1DB-46D6-95C2-98A2202B69D6}" type="presParOf" srcId="{FB052FEE-C89A-4C83-99DD-CBB254C0103A}" destId="{6EA42BC4-BD17-4E78-AAED-0DD9E82A1F03}" srcOrd="1" destOrd="0" presId="urn:microsoft.com/office/officeart/2005/8/layout/hierarchy3"/>
    <dgm:cxn modelId="{F89960C1-F064-4D67-925D-C0F20B1ED9A0}" type="presParOf" srcId="{6EA42BC4-BD17-4E78-AAED-0DD9E82A1F03}" destId="{32B987A3-A082-4D2E-863C-509A02FF3A21}" srcOrd="0" destOrd="0" presId="urn:microsoft.com/office/officeart/2005/8/layout/hierarchy3"/>
    <dgm:cxn modelId="{C3369996-AD4E-49F5-9D42-126716CD8E40}" type="presParOf" srcId="{32B987A3-A082-4D2E-863C-509A02FF3A21}" destId="{6E170100-173D-4D9D-B9B9-9BFC1129E2B1}" srcOrd="0" destOrd="0" presId="urn:microsoft.com/office/officeart/2005/8/layout/hierarchy3"/>
    <dgm:cxn modelId="{380D47D0-AADC-4ACA-AF81-16476EF264C4}" type="presParOf" srcId="{32B987A3-A082-4D2E-863C-509A02FF3A21}" destId="{AD17C1B0-47B4-452D-AB09-9B87D8385439}" srcOrd="1" destOrd="0" presId="urn:microsoft.com/office/officeart/2005/8/layout/hierarchy3"/>
    <dgm:cxn modelId="{5717AC6A-DA8A-406F-8783-9191DAFB7677}" type="presParOf" srcId="{6EA42BC4-BD17-4E78-AAED-0DD9E82A1F03}" destId="{77D48825-3105-4725-9DDE-8ED2396A6DFF}" srcOrd="1" destOrd="0" presId="urn:microsoft.com/office/officeart/2005/8/layout/hierarchy3"/>
    <dgm:cxn modelId="{F58CF300-8600-420F-A773-73D0FDFA197F}" type="presParOf" srcId="{77D48825-3105-4725-9DDE-8ED2396A6DFF}" destId="{47E4E7A0-1A69-4621-AA75-1F3DBCDAD178}" srcOrd="0" destOrd="0" presId="urn:microsoft.com/office/officeart/2005/8/layout/hierarchy3"/>
    <dgm:cxn modelId="{D12375A9-1F3B-48C0-B94E-BA522D8A91C5}" type="presParOf" srcId="{77D48825-3105-4725-9DDE-8ED2396A6DFF}" destId="{29ED93DB-A52D-443F-8972-BBE41F71E872}" srcOrd="1" destOrd="0" presId="urn:microsoft.com/office/officeart/2005/8/layout/hierarchy3"/>
    <dgm:cxn modelId="{7AE8178A-F086-47B9-BD94-55F56418DFD5}" type="presParOf" srcId="{77D48825-3105-4725-9DDE-8ED2396A6DFF}" destId="{C043427E-B6F9-4570-92E8-DFBC5FE46F46}" srcOrd="2" destOrd="0" presId="urn:microsoft.com/office/officeart/2005/8/layout/hierarchy3"/>
    <dgm:cxn modelId="{20F19DA4-4B0F-4F65-999E-0997CBA72C08}" type="presParOf" srcId="{77D48825-3105-4725-9DDE-8ED2396A6DFF}" destId="{9073796C-B2CF-44B6-8EA2-ECC863508399}" srcOrd="3" destOrd="0" presId="urn:microsoft.com/office/officeart/2005/8/layout/hierarchy3"/>
    <dgm:cxn modelId="{2EA1FFE9-6314-4CA0-B9FD-CF74480DC72F}" type="presParOf" srcId="{77D48825-3105-4725-9DDE-8ED2396A6DFF}" destId="{B3154562-8FAD-4567-A564-FACFC6007DE1}" srcOrd="4" destOrd="0" presId="urn:microsoft.com/office/officeart/2005/8/layout/hierarchy3"/>
    <dgm:cxn modelId="{D5C650CE-AC23-4AEC-BDE8-4732636E19B0}" type="presParOf" srcId="{77D48825-3105-4725-9DDE-8ED2396A6DFF}" destId="{DF5C1D3A-3BBE-4790-AD56-47B233C1F814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B09C0-EC15-4464-B7A2-6F5D0168DAD2}">
      <dsp:nvSpPr>
        <dsp:cNvPr id="0" name=""/>
        <dsp:cNvSpPr/>
      </dsp:nvSpPr>
      <dsp:spPr>
        <a:xfrm>
          <a:off x="2405806" y="3695"/>
          <a:ext cx="3280171" cy="16400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585" tIns="72390" rIns="108585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700" kern="1200" dirty="0"/>
            <a:t>Back-end</a:t>
          </a:r>
          <a:endParaRPr lang="zh-CN" altLang="en-US" sz="5700" kern="1200" dirty="0"/>
        </a:p>
      </dsp:txBody>
      <dsp:txXfrm>
        <a:off x="2453842" y="51731"/>
        <a:ext cx="3184099" cy="1544013"/>
      </dsp:txXfrm>
    </dsp:sp>
    <dsp:sp modelId="{1B8657E8-EE74-414F-BBCB-36F521229946}">
      <dsp:nvSpPr>
        <dsp:cNvPr id="0" name=""/>
        <dsp:cNvSpPr/>
      </dsp:nvSpPr>
      <dsp:spPr>
        <a:xfrm>
          <a:off x="2733823" y="1643781"/>
          <a:ext cx="328017" cy="1230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0064"/>
              </a:lnTo>
              <a:lnTo>
                <a:pt x="328017" y="12300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9651A-52C3-452C-B05E-5CB4BDD22465}">
      <dsp:nvSpPr>
        <dsp:cNvPr id="0" name=""/>
        <dsp:cNvSpPr/>
      </dsp:nvSpPr>
      <dsp:spPr>
        <a:xfrm>
          <a:off x="3061841" y="2053803"/>
          <a:ext cx="2624137" cy="164008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魏丰麟</a:t>
          </a:r>
          <a:endParaRPr lang="en-US" altLang="zh-CN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11811323</a:t>
          </a:r>
          <a:endParaRPr lang="zh-CN" altLang="en-US" sz="3200" kern="1200" dirty="0"/>
        </a:p>
      </dsp:txBody>
      <dsp:txXfrm>
        <a:off x="3109877" y="2101839"/>
        <a:ext cx="2528065" cy="1544013"/>
      </dsp:txXfrm>
    </dsp:sp>
    <dsp:sp modelId="{34777A77-5CF3-4871-8532-80917C2CC4CC}">
      <dsp:nvSpPr>
        <dsp:cNvPr id="0" name=""/>
        <dsp:cNvSpPr/>
      </dsp:nvSpPr>
      <dsp:spPr>
        <a:xfrm>
          <a:off x="2733823" y="1643781"/>
          <a:ext cx="328017" cy="3280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0171"/>
              </a:lnTo>
              <a:lnTo>
                <a:pt x="328017" y="328017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8800B3-D813-47CF-8E9E-F080F91848E4}">
      <dsp:nvSpPr>
        <dsp:cNvPr id="0" name=""/>
        <dsp:cNvSpPr/>
      </dsp:nvSpPr>
      <dsp:spPr>
        <a:xfrm>
          <a:off x="3061841" y="4103910"/>
          <a:ext cx="2624137" cy="164008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徐卓琳</a:t>
          </a:r>
          <a:endParaRPr lang="en-US" altLang="zh-CN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11912933</a:t>
          </a:r>
          <a:endParaRPr lang="zh-CN" altLang="en-US" sz="3200" kern="1200" dirty="0"/>
        </a:p>
      </dsp:txBody>
      <dsp:txXfrm>
        <a:off x="3109877" y="4151946"/>
        <a:ext cx="2528065" cy="1544013"/>
      </dsp:txXfrm>
    </dsp:sp>
    <dsp:sp modelId="{6E170100-173D-4D9D-B9B9-9BFC1129E2B1}">
      <dsp:nvSpPr>
        <dsp:cNvPr id="0" name=""/>
        <dsp:cNvSpPr/>
      </dsp:nvSpPr>
      <dsp:spPr>
        <a:xfrm>
          <a:off x="6506021" y="3695"/>
          <a:ext cx="3280171" cy="16400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585" tIns="72390" rIns="108585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700" kern="1200" dirty="0"/>
            <a:t>Front-end</a:t>
          </a:r>
          <a:endParaRPr lang="zh-CN" altLang="en-US" sz="5700" kern="1200" dirty="0"/>
        </a:p>
      </dsp:txBody>
      <dsp:txXfrm>
        <a:off x="6554057" y="51731"/>
        <a:ext cx="3184099" cy="1544013"/>
      </dsp:txXfrm>
    </dsp:sp>
    <dsp:sp modelId="{47E4E7A0-1A69-4621-AA75-1F3DBCDAD178}">
      <dsp:nvSpPr>
        <dsp:cNvPr id="0" name=""/>
        <dsp:cNvSpPr/>
      </dsp:nvSpPr>
      <dsp:spPr>
        <a:xfrm>
          <a:off x="6834038" y="1643781"/>
          <a:ext cx="328017" cy="1230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0064"/>
              </a:lnTo>
              <a:lnTo>
                <a:pt x="328017" y="123006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D93DB-A52D-443F-8972-BBE41F71E872}">
      <dsp:nvSpPr>
        <dsp:cNvPr id="0" name=""/>
        <dsp:cNvSpPr/>
      </dsp:nvSpPr>
      <dsp:spPr>
        <a:xfrm>
          <a:off x="7162055" y="2053803"/>
          <a:ext cx="2624137" cy="164008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刘季冬</a:t>
          </a:r>
          <a:endParaRPr lang="en-US" altLang="zh-CN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11910831</a:t>
          </a:r>
          <a:endParaRPr lang="zh-CN" altLang="en-US" sz="3200" kern="1200" dirty="0"/>
        </a:p>
      </dsp:txBody>
      <dsp:txXfrm>
        <a:off x="7210091" y="2101839"/>
        <a:ext cx="2528065" cy="1544013"/>
      </dsp:txXfrm>
    </dsp:sp>
    <dsp:sp modelId="{C043427E-B6F9-4570-92E8-DFBC5FE46F46}">
      <dsp:nvSpPr>
        <dsp:cNvPr id="0" name=""/>
        <dsp:cNvSpPr/>
      </dsp:nvSpPr>
      <dsp:spPr>
        <a:xfrm>
          <a:off x="6834038" y="1643781"/>
          <a:ext cx="328017" cy="3280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0171"/>
              </a:lnTo>
              <a:lnTo>
                <a:pt x="328017" y="328017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73796C-B2CF-44B6-8EA2-ECC863508399}">
      <dsp:nvSpPr>
        <dsp:cNvPr id="0" name=""/>
        <dsp:cNvSpPr/>
      </dsp:nvSpPr>
      <dsp:spPr>
        <a:xfrm>
          <a:off x="7162055" y="4103910"/>
          <a:ext cx="2624137" cy="164008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谭雅静</a:t>
          </a:r>
          <a:endParaRPr lang="en-US" altLang="zh-CN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11911336</a:t>
          </a:r>
          <a:endParaRPr lang="zh-CN" altLang="en-US" sz="3200" kern="1200" dirty="0"/>
        </a:p>
      </dsp:txBody>
      <dsp:txXfrm>
        <a:off x="7210091" y="4151946"/>
        <a:ext cx="2528065" cy="1544013"/>
      </dsp:txXfrm>
    </dsp:sp>
    <dsp:sp modelId="{B3154562-8FAD-4567-A564-FACFC6007DE1}">
      <dsp:nvSpPr>
        <dsp:cNvPr id="0" name=""/>
        <dsp:cNvSpPr/>
      </dsp:nvSpPr>
      <dsp:spPr>
        <a:xfrm>
          <a:off x="6834038" y="1643781"/>
          <a:ext cx="328017" cy="53302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30279"/>
              </a:lnTo>
              <a:lnTo>
                <a:pt x="328017" y="5330279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5C1D3A-3BBE-4790-AD56-47B233C1F814}">
      <dsp:nvSpPr>
        <dsp:cNvPr id="0" name=""/>
        <dsp:cNvSpPr/>
      </dsp:nvSpPr>
      <dsp:spPr>
        <a:xfrm>
          <a:off x="7162055" y="6154018"/>
          <a:ext cx="2624137" cy="164008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侯伊林</a:t>
          </a:r>
          <a:endParaRPr lang="en-US" altLang="zh-CN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11912636</a:t>
          </a:r>
          <a:endParaRPr lang="zh-CN" altLang="en-US" sz="3200" kern="1200" dirty="0"/>
        </a:p>
      </dsp:txBody>
      <dsp:txXfrm>
        <a:off x="7210091" y="6202054"/>
        <a:ext cx="2528065" cy="1544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0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9.png"/><Relationship Id="rId9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78578">
            <a:off x="10754587" y="406471"/>
            <a:ext cx="9724277" cy="9474058"/>
            <a:chOff x="0" y="0"/>
            <a:chExt cx="12965702" cy="126320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3624" y="0"/>
              <a:ext cx="12632078" cy="1263207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-2996542">
              <a:off x="1242929" y="6392251"/>
              <a:ext cx="3101709" cy="469225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2289148">
              <a:off x="1118024" y="1967125"/>
              <a:ext cx="3101709" cy="469225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 rot="389481">
            <a:off x="12910064" y="870197"/>
            <a:ext cx="8446951" cy="8229600"/>
            <a:chOff x="0" y="0"/>
            <a:chExt cx="11262601" cy="109728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89801" y="0"/>
              <a:ext cx="10972800" cy="109728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-2996542">
              <a:off x="1079665" y="5552601"/>
              <a:ext cx="2694286" cy="4075903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2289148">
              <a:off x="971167" y="1708734"/>
              <a:ext cx="2694286" cy="4075903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329662" y="1517028"/>
            <a:ext cx="10524609" cy="359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11"/>
              </a:lnSpc>
            </a:pPr>
            <a:r>
              <a:rPr lang="en-US" sz="12399" dirty="0" err="1">
                <a:solidFill>
                  <a:srgbClr val="3E4F59"/>
                </a:solidFill>
                <a:latin typeface="字由点字典黑 65J" panose="02010600030101010101" charset="-122"/>
                <a:ea typeface="字由点字典黑 65J" panose="02010600030101010101" charset="-122"/>
              </a:rPr>
              <a:t>SUSTech</a:t>
            </a:r>
            <a:r>
              <a:rPr lang="en-US" sz="12399" dirty="0">
                <a:solidFill>
                  <a:srgbClr val="3E4F59"/>
                </a:solidFill>
                <a:latin typeface="字由点字典黑 65J" panose="02010600030101010101" charset="-122"/>
                <a:ea typeface="字由点字典黑 65J" panose="02010600030101010101" charset="-122"/>
              </a:rPr>
              <a:t> Store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9662" y="7657375"/>
            <a:ext cx="7443804" cy="1985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93287" r="65740"/>
          <a:stretch>
            <a:fillRect/>
          </a:stretch>
        </p:blipFill>
        <p:spPr>
          <a:xfrm>
            <a:off x="1329662" y="8227941"/>
            <a:ext cx="2819400" cy="55245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29662" y="8243181"/>
            <a:ext cx="2819400" cy="47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375" dirty="0">
                <a:solidFill>
                  <a:srgbClr val="FFFFFF"/>
                </a:solidFill>
                <a:latin typeface="字由点字刻宋 Bold"/>
              </a:rPr>
              <a:t>2021.12.30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00708" y="4385756"/>
            <a:ext cx="6621405" cy="350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5"/>
              </a:lnSpc>
            </a:pPr>
            <a:r>
              <a:rPr lang="en-US" sz="4000" dirty="0">
                <a:solidFill>
                  <a:srgbClr val="3E4F59"/>
                </a:solidFill>
                <a:latin typeface="+mn-ea"/>
              </a:rPr>
              <a:t>11910831  刘季冬</a:t>
            </a:r>
          </a:p>
          <a:p>
            <a:pPr>
              <a:lnSpc>
                <a:spcPts val="4585"/>
              </a:lnSpc>
            </a:pPr>
            <a:r>
              <a:rPr lang="en-US" sz="4000" dirty="0">
                <a:solidFill>
                  <a:srgbClr val="3E4F59"/>
                </a:solidFill>
                <a:latin typeface="+mn-ea"/>
              </a:rPr>
              <a:t>11911336  谭雅静</a:t>
            </a:r>
          </a:p>
          <a:p>
            <a:pPr>
              <a:lnSpc>
                <a:spcPts val="4585"/>
              </a:lnSpc>
            </a:pPr>
            <a:r>
              <a:rPr lang="en-US" sz="4000" dirty="0">
                <a:solidFill>
                  <a:srgbClr val="3E4F59"/>
                </a:solidFill>
                <a:latin typeface="+mn-ea"/>
              </a:rPr>
              <a:t>11811323  魏丰麟</a:t>
            </a:r>
          </a:p>
          <a:p>
            <a:pPr>
              <a:lnSpc>
                <a:spcPts val="4585"/>
              </a:lnSpc>
            </a:pPr>
            <a:r>
              <a:rPr lang="en-US" sz="4000" dirty="0">
                <a:solidFill>
                  <a:srgbClr val="3E4F59"/>
                </a:solidFill>
                <a:latin typeface="+mn-ea"/>
              </a:rPr>
              <a:t>11912636  侯伊林</a:t>
            </a:r>
          </a:p>
          <a:p>
            <a:pPr>
              <a:lnSpc>
                <a:spcPts val="4585"/>
              </a:lnSpc>
            </a:pPr>
            <a:r>
              <a:rPr lang="en-US" sz="4000" dirty="0">
                <a:solidFill>
                  <a:srgbClr val="3E4F59"/>
                </a:solidFill>
                <a:latin typeface="+mn-ea"/>
              </a:rPr>
              <a:t>11912933  徐卓琳</a:t>
            </a:r>
          </a:p>
          <a:p>
            <a:pPr algn="l">
              <a:lnSpc>
                <a:spcPts val="4519"/>
              </a:lnSpc>
            </a:pPr>
            <a:endParaRPr lang="en-US" sz="700" dirty="0">
              <a:solidFill>
                <a:srgbClr val="3E4F59"/>
              </a:solidFill>
              <a:latin typeface="思源黑体-粗体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4983"/>
          <a:stretch>
            <a:fillRect/>
          </a:stretch>
        </p:blipFill>
        <p:spPr>
          <a:xfrm>
            <a:off x="6042152" y="-27151"/>
            <a:ext cx="6029130" cy="38896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63269" y="643311"/>
            <a:ext cx="6770829" cy="127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4"/>
              </a:lnSpc>
            </a:pPr>
            <a:r>
              <a:rPr lang="en-US" sz="8799" dirty="0">
                <a:solidFill>
                  <a:srgbClr val="FFFFFF"/>
                </a:solidFill>
                <a:latin typeface="字由点字刻宋 Bold"/>
              </a:rPr>
              <a:t>CONTENT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54311" y="4059298"/>
            <a:ext cx="1190625" cy="11906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125748" y="4256497"/>
            <a:ext cx="1047750" cy="81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5600" dirty="0">
                <a:solidFill>
                  <a:srgbClr val="FFFFFF"/>
                </a:solidFill>
                <a:latin typeface="字由点字刻宋 Bold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54311" y="5741335"/>
            <a:ext cx="1190625" cy="119062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125748" y="5938534"/>
            <a:ext cx="1047750" cy="81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5600" dirty="0">
                <a:solidFill>
                  <a:srgbClr val="FFFFFF"/>
                </a:solidFill>
                <a:latin typeface="字由点字刻宋 Bold"/>
              </a:rPr>
              <a:t>02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781800" y="4026198"/>
            <a:ext cx="7653072" cy="2682275"/>
            <a:chOff x="0" y="-308398"/>
            <a:chExt cx="6806961" cy="3576364"/>
          </a:xfrm>
        </p:grpSpPr>
        <p:sp>
          <p:nvSpPr>
            <p:cNvPr id="13" name="TextBox 13"/>
            <p:cNvSpPr txBox="1"/>
            <p:nvPr/>
          </p:nvSpPr>
          <p:spPr>
            <a:xfrm>
              <a:off x="97191" y="2181516"/>
              <a:ext cx="6709770" cy="1086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 dirty="0">
                  <a:solidFill>
                    <a:srgbClr val="FFFFFF"/>
                  </a:solidFill>
                  <a:latin typeface="字由点字典黑 65J"/>
                </a:rPr>
                <a:t>Brief Description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08398"/>
              <a:ext cx="6709770" cy="53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091588" y="4506338"/>
            <a:ext cx="7196412" cy="40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grpSp>
        <p:nvGrpSpPr>
          <p:cNvPr id="18" name="Group 18"/>
          <p:cNvGrpSpPr/>
          <p:nvPr/>
        </p:nvGrpSpPr>
        <p:grpSpPr>
          <a:xfrm>
            <a:off x="6891072" y="4226302"/>
            <a:ext cx="4505855" cy="1086009"/>
            <a:chOff x="0" y="-85725"/>
            <a:chExt cx="6007807" cy="144801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85725"/>
              <a:ext cx="6007807" cy="1086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 dirty="0">
                  <a:solidFill>
                    <a:srgbClr val="FFFFFF"/>
                  </a:solidFill>
                  <a:latin typeface="字由点字典黑 65J"/>
                </a:rPr>
                <a:t>Introduction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5400" y="828675"/>
              <a:ext cx="5982407" cy="53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231285" y="6576487"/>
            <a:ext cx="6917018" cy="40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A8B04CE8-38F3-4A80-8609-53A5016389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54311" y="7470852"/>
            <a:ext cx="1190625" cy="1190625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42F6B811-E0FD-4D86-B854-29F8B9564983}"/>
              </a:ext>
            </a:extLst>
          </p:cNvPr>
          <p:cNvSpPr txBox="1"/>
          <p:nvPr/>
        </p:nvSpPr>
        <p:spPr>
          <a:xfrm>
            <a:off x="5125748" y="7668051"/>
            <a:ext cx="1047750" cy="81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5600" dirty="0">
                <a:solidFill>
                  <a:srgbClr val="FFFFFF"/>
                </a:solidFill>
                <a:latin typeface="字由点字刻宋 Bold"/>
              </a:rPr>
              <a:t>03</a:t>
            </a: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05E8E4D1-1B56-490A-B8F5-882F182713E8}"/>
              </a:ext>
            </a:extLst>
          </p:cNvPr>
          <p:cNvGrpSpPr/>
          <p:nvPr/>
        </p:nvGrpSpPr>
        <p:grpSpPr>
          <a:xfrm>
            <a:off x="6781800" y="7730852"/>
            <a:ext cx="8229600" cy="1086009"/>
            <a:chOff x="0" y="-85725"/>
            <a:chExt cx="9347201" cy="1448012"/>
          </a:xfrm>
        </p:grpSpPr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E6DA45D6-90BE-43FD-A989-FCC54059FA19}"/>
                </a:ext>
              </a:extLst>
            </p:cNvPr>
            <p:cNvSpPr txBox="1"/>
            <p:nvPr/>
          </p:nvSpPr>
          <p:spPr>
            <a:xfrm>
              <a:off x="0" y="-85725"/>
              <a:ext cx="9347201" cy="10864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 dirty="0">
                  <a:solidFill>
                    <a:srgbClr val="FFFFFF"/>
                  </a:solidFill>
                  <a:latin typeface="字由点字典黑 65J"/>
                </a:rPr>
                <a:t>Display</a:t>
              </a:r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5BAB26E5-79E6-4482-870A-355A0C183098}"/>
                </a:ext>
              </a:extLst>
            </p:cNvPr>
            <p:cNvSpPr txBox="1"/>
            <p:nvPr/>
          </p:nvSpPr>
          <p:spPr>
            <a:xfrm>
              <a:off x="25400" y="828675"/>
              <a:ext cx="5982407" cy="533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>
            <a:off x="1036617" y="4046517"/>
            <a:ext cx="2429748" cy="24297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09962" y="4253397"/>
            <a:ext cx="1283058" cy="222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23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4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由点字刻宋 Bold"/>
                <a:ea typeface="+mn-ea"/>
                <a:cs typeface="+mn-cs"/>
              </a:rPr>
              <a:t>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276600" y="5143500"/>
            <a:ext cx="16365596" cy="985334"/>
            <a:chOff x="0" y="4304292"/>
            <a:chExt cx="32440807" cy="14582082"/>
          </a:xfrm>
        </p:grpSpPr>
        <p:sp>
          <p:nvSpPr>
            <p:cNvPr id="5" name="TextBox 5"/>
            <p:cNvSpPr txBox="1"/>
            <p:nvPr/>
          </p:nvSpPr>
          <p:spPr>
            <a:xfrm>
              <a:off x="5873620" y="4304292"/>
              <a:ext cx="26567187" cy="145820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7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由点字典黑 65J"/>
                  <a:ea typeface="宋体" panose="02010600030101010101" pitchFamily="2" charset="-122"/>
                  <a:cs typeface="+mn-cs"/>
                </a:rPr>
                <a:t>Introduction</a:t>
              </a:r>
              <a:endParaRPr kumimoji="0" lang="en-US" sz="931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由点字典黑 65J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446242"/>
              <a:ext cx="24696258" cy="1041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52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72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3359"/>
            <a:ext cx="1275424" cy="935416"/>
            <a:chOff x="0" y="0"/>
            <a:chExt cx="1700565" cy="12472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49891" y="693359"/>
            <a:ext cx="17238109" cy="944837"/>
            <a:chOff x="0" y="0"/>
            <a:chExt cx="22984145" cy="12597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03876" y="7654871"/>
            <a:ext cx="1057275" cy="105727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32112" y="661144"/>
            <a:ext cx="4769286" cy="96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600" dirty="0">
                <a:solidFill>
                  <a:srgbClr val="FFFFFF"/>
                </a:solidFill>
                <a:latin typeface="字由点字典黑 65J"/>
              </a:rPr>
              <a:t>Member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0629F465-5C06-480A-AC19-091DCDBC18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088352"/>
              </p:ext>
            </p:extLst>
          </p:nvPr>
        </p:nvGraphicFramePr>
        <p:xfrm>
          <a:off x="2438400" y="2019300"/>
          <a:ext cx="12192000" cy="779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6624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0" r="1320"/>
          <a:stretch>
            <a:fillRect/>
          </a:stretch>
        </p:blipFill>
        <p:spPr>
          <a:xfrm rot="-10800000">
            <a:off x="492306" y="388559"/>
            <a:ext cx="783118" cy="9353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0" r="1320"/>
          <a:stretch>
            <a:fillRect/>
          </a:stretch>
        </p:blipFill>
        <p:spPr>
          <a:xfrm>
            <a:off x="114300" y="388559"/>
            <a:ext cx="783118" cy="9353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49891" y="388559"/>
            <a:ext cx="17238109" cy="1015249"/>
            <a:chOff x="0" y="0"/>
            <a:chExt cx="22984145" cy="125978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832112" y="-132288"/>
            <a:ext cx="11502888" cy="1584811"/>
            <a:chOff x="0" y="-803909"/>
            <a:chExt cx="10161818" cy="90026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1"/>
              <a:ext cx="5997317" cy="8313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46"/>
                </a:lnSpc>
              </a:pPr>
              <a:r>
                <a:rPr lang="en-US" altLang="zh-CN" sz="6000" dirty="0">
                  <a:solidFill>
                    <a:srgbClr val="FFFFFF"/>
                  </a:solidFill>
                  <a:latin typeface="字由点字典黑 65J"/>
                </a:rPr>
                <a:t>Technology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444931" y="-803909"/>
              <a:ext cx="5716887" cy="466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28"/>
                </a:lnSpc>
              </a:pPr>
              <a:endParaRPr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E9319F3-770F-4D04-BCC5-BD33C68ADE74}"/>
              </a:ext>
            </a:extLst>
          </p:cNvPr>
          <p:cNvSpPr txBox="1"/>
          <p:nvPr/>
        </p:nvSpPr>
        <p:spPr>
          <a:xfrm>
            <a:off x="2514600" y="2095500"/>
            <a:ext cx="6172200" cy="711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Front End: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Vue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Web-Socket</a:t>
            </a:r>
          </a:p>
          <a:p>
            <a:endParaRPr lang="en-US" altLang="zh-CN" dirty="0"/>
          </a:p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Back End: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Shiro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Mail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Web-Socket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63828DB5-E0E5-4282-BD08-3AF8ACB4C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095500"/>
            <a:ext cx="5805487" cy="31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E44D5F58-F4AA-4588-9A91-071A82BC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7048500"/>
            <a:ext cx="5526738" cy="158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9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>
            <a:off x="1036617" y="4046517"/>
            <a:ext cx="2429748" cy="24297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09962" y="4253397"/>
            <a:ext cx="1283058" cy="222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23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4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由点字刻宋 Bold"/>
                <a:ea typeface="+mn-ea"/>
                <a:cs typeface="+mn-cs"/>
              </a:rPr>
              <a:t>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275902" y="4830720"/>
            <a:ext cx="13402498" cy="2440476"/>
            <a:chOff x="0" y="1840371"/>
            <a:chExt cx="26567187" cy="36116911"/>
          </a:xfrm>
        </p:grpSpPr>
        <p:sp>
          <p:nvSpPr>
            <p:cNvPr id="5" name="TextBox 5"/>
            <p:cNvSpPr txBox="1"/>
            <p:nvPr/>
          </p:nvSpPr>
          <p:spPr>
            <a:xfrm>
              <a:off x="0" y="1840371"/>
              <a:ext cx="26567187" cy="36116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altLang="zh-CN" sz="9600" dirty="0">
                  <a:solidFill>
                    <a:srgbClr val="FFFFFF"/>
                  </a:solidFill>
                  <a:latin typeface="字由点字典黑 65J"/>
                </a:rPr>
                <a:t>Brief Description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4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1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由点字典黑 65J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446248"/>
              <a:ext cx="24696258" cy="1041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52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72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3359"/>
            <a:ext cx="1275424" cy="935416"/>
            <a:chOff x="0" y="0"/>
            <a:chExt cx="1700565" cy="12472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49891" y="693359"/>
            <a:ext cx="17238109" cy="944837"/>
            <a:chOff x="0" y="0"/>
            <a:chExt cx="22984145" cy="12597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03876" y="7654871"/>
            <a:ext cx="1057275" cy="105727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32112" y="661144"/>
            <a:ext cx="4769286" cy="96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600" dirty="0">
                <a:solidFill>
                  <a:srgbClr val="FFFFFF"/>
                </a:solidFill>
                <a:latin typeface="字由点字典黑 65J"/>
              </a:rPr>
              <a:t>Function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C61FBE-B17E-46BC-A5E3-7E3710269370}"/>
              </a:ext>
            </a:extLst>
          </p:cNvPr>
          <p:cNvSpPr txBox="1"/>
          <p:nvPr/>
        </p:nvSpPr>
        <p:spPr>
          <a:xfrm>
            <a:off x="1905000" y="1912754"/>
            <a:ext cx="15011400" cy="767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Basic Function</a:t>
            </a:r>
            <a:br>
              <a:rPr lang="en-US" altLang="zh-CN" dirty="0"/>
            </a:br>
            <a:endParaRPr lang="en-US" altLang="zh-CN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Login and Register: Users need to fill in their basic personal information and email verification code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2E3033"/>
                </a:solidFill>
                <a:latin typeface="Arial" panose="020B0604020202020204" pitchFamily="34" charset="0"/>
              </a:rPr>
              <a:t>H</a:t>
            </a:r>
            <a:r>
              <a:rPr lang="en-US" altLang="zh-CN" sz="2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omepage: Users can search for products by tag and product name (fuzzy search is possible)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2E3033"/>
                </a:solidFill>
                <a:latin typeface="Arial" panose="020B0604020202020204" pitchFamily="34" charset="0"/>
              </a:rPr>
              <a:t>P</a:t>
            </a:r>
            <a:r>
              <a:rPr lang="en-US" altLang="zh-CN" sz="2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urchase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Publish product information and purchase information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Real-time Chatting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Personal homepage: View or </a:t>
            </a:r>
            <a:r>
              <a:rPr lang="en-US" altLang="zh-CN" sz="2400" b="0" i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modify personal </a:t>
            </a:r>
            <a:r>
              <a:rPr lang="en-US" altLang="zh-CN" sz="2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information and log out</a:t>
            </a:r>
          </a:p>
          <a:p>
            <a:pPr algn="l">
              <a:lnSpc>
                <a:spcPct val="150000"/>
              </a:lnSpc>
            </a:pPr>
            <a:endParaRPr lang="en-US" altLang="zh-CN" b="1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sz="4400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Bonus Function</a:t>
            </a:r>
            <a:br>
              <a:rPr lang="en-US" altLang="zh-CN" dirty="0"/>
            </a:br>
            <a:endParaRPr lang="en-US" altLang="zh-CN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2E3033"/>
                </a:solidFill>
                <a:latin typeface="Arial" panose="020B0604020202020204" pitchFamily="34" charset="0"/>
              </a:rPr>
              <a:t>Add to shopping cart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2E3033"/>
                </a:solidFill>
                <a:latin typeface="Arial" panose="020B0604020202020204" pitchFamily="34" charset="0"/>
              </a:rPr>
              <a:t>Check release record, sale record, purchase record, post record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2E3033"/>
                </a:solidFill>
                <a:latin typeface="Arial" panose="020B0604020202020204" pitchFamily="34" charset="0"/>
              </a:rPr>
              <a:t>Reputation system: Buyers can evaluate the purchase of goods, which affects the seller's reputation points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>
            <a:off x="884217" y="3817917"/>
            <a:ext cx="2429748" cy="24297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55086" y="4024796"/>
            <a:ext cx="1283058" cy="2227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23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4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由点字刻宋 Bold"/>
                <a:ea typeface="+mn-ea"/>
                <a:cs typeface="+mn-cs"/>
              </a:rPr>
              <a:t>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812231" y="4884005"/>
            <a:ext cx="15313969" cy="1543237"/>
            <a:chOff x="-193516" y="793832"/>
            <a:chExt cx="9794448" cy="2057649"/>
          </a:xfrm>
        </p:grpSpPr>
        <p:sp>
          <p:nvSpPr>
            <p:cNvPr id="5" name="TextBox 5"/>
            <p:cNvSpPr txBox="1"/>
            <p:nvPr/>
          </p:nvSpPr>
          <p:spPr>
            <a:xfrm>
              <a:off x="-193516" y="793832"/>
              <a:ext cx="9600932" cy="1275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7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由点字典黑 65J"/>
                  <a:ea typeface="宋体" panose="02010600030101010101" pitchFamily="2" charset="-122"/>
                  <a:cs typeface="+mn-cs"/>
                </a:rPr>
                <a:t>Display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12723"/>
              <a:ext cx="9600932" cy="1038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652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95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78578">
            <a:off x="10754587" y="406471"/>
            <a:ext cx="9724277" cy="9474058"/>
            <a:chOff x="0" y="0"/>
            <a:chExt cx="12965702" cy="126320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3624" y="0"/>
              <a:ext cx="12632078" cy="1263207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-2996542">
              <a:off x="1242929" y="6392251"/>
              <a:ext cx="3101709" cy="469225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2289148">
              <a:off x="1118024" y="1967125"/>
              <a:ext cx="3101709" cy="469225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 rot="389481">
            <a:off x="12910064" y="870197"/>
            <a:ext cx="8446951" cy="8229600"/>
            <a:chOff x="0" y="0"/>
            <a:chExt cx="11262601" cy="109728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89801" y="0"/>
              <a:ext cx="10972800" cy="109728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-2996542">
              <a:off x="1079665" y="5552601"/>
              <a:ext cx="2694286" cy="4075903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4274" r="55269"/>
            <a:stretch>
              <a:fillRect/>
            </a:stretch>
          </p:blipFill>
          <p:spPr>
            <a:xfrm rot="2289148">
              <a:off x="971167" y="1708734"/>
              <a:ext cx="2694286" cy="4075903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9662" y="7657375"/>
            <a:ext cx="7443804" cy="1985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93287" r="65740"/>
          <a:stretch>
            <a:fillRect/>
          </a:stretch>
        </p:blipFill>
        <p:spPr>
          <a:xfrm>
            <a:off x="1329662" y="8227941"/>
            <a:ext cx="2819400" cy="55245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29662" y="8243181"/>
            <a:ext cx="2819400" cy="47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375" dirty="0">
                <a:solidFill>
                  <a:srgbClr val="FFFFFF"/>
                </a:solidFill>
                <a:latin typeface="字由点字刻宋 Bold"/>
              </a:rPr>
              <a:t>2021.12.30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D788D4F3-CE5E-474D-9134-B3B0A8111823}"/>
              </a:ext>
            </a:extLst>
          </p:cNvPr>
          <p:cNvSpPr txBox="1"/>
          <p:nvPr/>
        </p:nvSpPr>
        <p:spPr>
          <a:xfrm>
            <a:off x="1364131" y="5590473"/>
            <a:ext cx="6778415" cy="188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89"/>
              </a:lnSpc>
            </a:pPr>
            <a:r>
              <a:rPr lang="en-US" sz="12999" dirty="0">
                <a:solidFill>
                  <a:srgbClr val="3E4F59"/>
                </a:solidFill>
                <a:latin typeface="字由点字典黑 65J" panose="02010600030101010101" charset="-122"/>
                <a:ea typeface="字由点字典黑 65J" panose="02010600030101010101" charset="-122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130660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160</Words>
  <Application>Microsoft Office PowerPoint</Application>
  <PresentationFormat>自定义</PresentationFormat>
  <Paragraphs>59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思源黑体-粗体 Bold</vt:lpstr>
      <vt:lpstr>Arial</vt:lpstr>
      <vt:lpstr>字由点字刻宋 Bold</vt:lpstr>
      <vt:lpstr>Calibri</vt:lpstr>
      <vt:lpstr>字由点字典黑 65J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SUSTech Store</dc:title>
  <dc:creator>侯伊林</dc:creator>
  <cp:lastModifiedBy>刘 季冬</cp:lastModifiedBy>
  <cp:revision>15</cp:revision>
  <dcterms:created xsi:type="dcterms:W3CDTF">2006-08-16T00:00:00Z</dcterms:created>
  <dcterms:modified xsi:type="dcterms:W3CDTF">2021-12-30T01:53:08Z</dcterms:modified>
  <dc:identifier>DAEsT9bE4JU</dc:identifier>
</cp:coreProperties>
</file>